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  <p:sldMasterId id="2147483687" r:id="rId2"/>
  </p:sldMasterIdLst>
  <p:sldIdLst>
    <p:sldId id="432" r:id="rId3"/>
    <p:sldId id="433" r:id="rId4"/>
    <p:sldId id="465" r:id="rId5"/>
    <p:sldId id="438" r:id="rId6"/>
    <p:sldId id="466" r:id="rId7"/>
    <p:sldId id="439" r:id="rId8"/>
    <p:sldId id="467" r:id="rId9"/>
    <p:sldId id="440" r:id="rId10"/>
    <p:sldId id="468" r:id="rId11"/>
    <p:sldId id="441" r:id="rId12"/>
    <p:sldId id="469" r:id="rId13"/>
    <p:sldId id="444" r:id="rId14"/>
    <p:sldId id="470" r:id="rId15"/>
    <p:sldId id="443" r:id="rId16"/>
    <p:sldId id="471" r:id="rId17"/>
    <p:sldId id="442" r:id="rId18"/>
    <p:sldId id="472" r:id="rId19"/>
    <p:sldId id="445" r:id="rId20"/>
    <p:sldId id="478" r:id="rId21"/>
    <p:sldId id="446" r:id="rId22"/>
    <p:sldId id="474" r:id="rId23"/>
    <p:sldId id="461" r:id="rId24"/>
    <p:sldId id="475" r:id="rId25"/>
    <p:sldId id="462" r:id="rId26"/>
    <p:sldId id="476" r:id="rId27"/>
    <p:sldId id="464" r:id="rId28"/>
    <p:sldId id="477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642"/>
    <a:srgbClr val="001949"/>
    <a:srgbClr val="CE787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12" autoAdjust="0"/>
    <p:restoredTop sz="96357" autoAdjust="0"/>
  </p:normalViewPr>
  <p:slideViewPr>
    <p:cSldViewPr>
      <p:cViewPr varScale="1">
        <p:scale>
          <a:sx n="110" d="100"/>
          <a:sy n="110" d="100"/>
        </p:scale>
        <p:origin x="78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81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CC3A0-6E77-CC80-38FE-D9C10BE5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3B0C5-70B2-7171-F3BC-5CB494781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2FA55-A53D-6A65-0551-0561A40B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9A4EF-1171-5F8F-AC18-30AD9B1A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ACE31-9502-8568-A6B2-7B0CE1F18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660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B90457-BF3B-F856-8067-CB74A2DC6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EDE004-1B16-2DC0-B4DF-411977A87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F006A-9051-A053-9927-6763B151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70B8A-5E33-64BE-4DF6-14AC3D046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A8338-CE0F-6DA1-A264-40B02ED8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995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701120-0D2E-5C87-0851-7AA8400BA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83B140-F352-228D-5BBA-7BCB00D7F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9738CD-B4F8-C1A2-4C03-47F8F3A3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7A122A-E988-8EB0-561F-110D16124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581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AA09-1C87-5931-D724-B02A95092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6B0E-0B4F-DA30-6E86-67A6DCBEB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9DD13-CB1F-3AB6-88F6-91F3BDE58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A10F1-0600-91D7-7935-2C915366A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28E7-6E53-FD5A-258B-FA383EEFE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069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8C61D-080D-BBF2-014B-B91FE5B31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A5448A-0606-CAF6-E951-74F5BFDF0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AE526-DE5A-612D-8680-B7DB7F5F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58CC1-26D3-ACB1-8A84-3447B2CD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0D595-2215-1D98-3260-69BC26D4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9271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43767-878D-FC8E-D6B6-0F0C56C5A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D829B-AEDD-6B29-DAC8-01C4F3C7F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E3D1E4-FCF1-0177-7DAE-919AB549F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E5255-559A-3A34-501F-D5AE34FFB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4B423-5E19-F78D-BC0E-9AB1EFC1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E8C88-941F-3C92-F1EE-B4782FA1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5858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5F755-6789-83B8-9E1E-029AA0596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92303-764C-2918-3E1D-83059A5DB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ACD0C-40F2-99C0-2C5E-EF92088EC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CA7F3-978D-D4E2-D44B-014337EED4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2B758F-90CE-611E-95E0-4FCD2CE7E0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0EAE1-F518-FCB0-B5F0-54629A16E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AAFF09-2721-7CFA-D9D5-B9D6375A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4CDB67-843D-0BDF-A5E3-CB22C4B29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1427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4A237-C3B4-2AA5-07AF-BE9BFA64F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5057B-95C6-24A6-D4B6-7F802260B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B964B-0990-9B35-60D4-1680415C8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2FFDB9-C51C-E059-9C93-4CFABE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863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0C987-1614-90BF-3699-87C7FFDB3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E1A86B-4FAD-3ED0-6414-42A80BC2C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04227-86BF-C87E-9E71-1CA2B652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3136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0D677-3D3D-2502-6272-E66E0D536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B64F6-7E60-E819-3907-66264B56B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8729C-C09A-B34C-1516-3C1C7105A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02B8F-EEE8-58F3-A111-D13AC18E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96E11-9C18-EDB6-C1DA-A6C676A65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A2C6D-1C49-07F6-8D0B-79FAAB0E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425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AA09-1C87-5931-D724-B02A95092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C86B0E-0B4F-DA30-6E86-67A6DCBEB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F9DD13-CB1F-3AB6-88F6-91F3BDE58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A10F1-0600-91D7-7935-2C915366AD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228E7-6E53-FD5A-258B-FA383EEFE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984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0642-C8CE-AC85-796B-04CA595BD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FADD6-6BF3-CCC9-D4E7-E74CF2072B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A95BF6-7C21-F973-03D3-7A92EA2D4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55F82-2BDE-85A4-84B9-F554D319F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068B2-7F3C-7F86-D9F8-B5D5F6970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E97BB-54AF-F34B-3ADB-FBF373AB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0056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CC3A0-6E77-CC80-38FE-D9C10BE56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A3B0C5-70B2-7171-F3BC-5CB4947816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72FA55-A53D-6A65-0551-0561A40BC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E9A4EF-1171-5F8F-AC18-30AD9B1A4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CACE31-9502-8568-A6B2-7B0CE1F180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932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DB90457-BF3B-F856-8067-CB74A2DC65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EDE004-1B16-2DC0-B4DF-411977A87E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2F006A-9051-A053-9927-6763B1518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770B8A-5E33-64BE-4DF6-14AC3D046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2A8338-CE0F-6DA1-A264-40B02ED8C8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54313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0"/>
            <a:ext cx="10972800" cy="2925764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8366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683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B8C61D-080D-BBF2-014B-B91FE5B319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A5448A-0606-CAF6-E951-74F5BFDF05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AE526-DE5A-612D-8680-B7DB7F5F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858CC1-26D3-ACB1-8A84-3447B2CDF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90D595-2215-1D98-3260-69BC26D4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316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43767-878D-FC8E-D6B6-0F0C56C5A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BD829B-AEDD-6B29-DAC8-01C4F3C7F5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E3D1E4-FCF1-0177-7DAE-919AB549F5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2E5255-559A-3A34-501F-D5AE34FFB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C4B423-5E19-F78D-BC0E-9AB1EFC161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9E8C88-941F-3C92-F1EE-B4782FA1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75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5F755-6789-83B8-9E1E-029AA0596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92303-764C-2918-3E1D-83059A5DB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EACD0C-40F2-99C0-2C5E-EF92088EC5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96CA7F3-978D-D4E2-D44B-014337EED4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2B758F-90CE-611E-95E0-4FCD2CE7E0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C00EAE1-F518-FCB0-B5F0-54629A16E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AAFF09-2721-7CFA-D9D5-B9D6375AB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4CDB67-843D-0BDF-A5E3-CB22C4B29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46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54A237-C3B4-2AA5-07AF-BE9BFA64F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5057B-95C6-24A6-D4B6-7F802260B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CB964B-0990-9B35-60D4-1680415C8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2FFDB9-C51C-E059-9C93-4CFABE188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90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40C987-1614-90BF-3699-87C7FFDB3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E1A86B-4FAD-3ED0-6414-42A80BC2C3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004227-86BF-C87E-9E71-1CA2B6520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0331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A0D677-3D3D-2502-6272-E66E0D536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5B64F6-7E60-E819-3907-66264B56B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8729C-C09A-B34C-1516-3C1C7105A6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502B8F-EEE8-58F3-A111-D13AC18E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996E11-9C18-EDB6-C1DA-A6C676A652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A2C6D-1C49-07F6-8D0B-79FAAB0EA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977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70642-C8CE-AC85-796B-04CA595BD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7FADD6-6BF3-CCC9-D4E7-E74CF2072B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A95BF6-7C21-F973-03D3-7A92EA2D4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155F82-2BDE-85A4-84B9-F554D319F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A068B2-7F3C-7F86-D9F8-B5D5F6970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EE97BB-54AF-F34B-3ADB-FBF373ABF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366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B8FE9-A99F-E7B0-0AAD-4682323A5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97CE0-FECB-1E87-A6F8-B3E5DC7E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81773-3D3E-D051-13A7-3C54B61E14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C88F4-52BC-3419-7503-223435FCA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7F31A-7123-F4AD-7970-9613E0C46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267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B8FE9-A99F-E7B0-0AAD-4682323A5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997CE0-FECB-1E87-A6F8-B3E5DC7E04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081773-3D3E-D051-13A7-3C54B61E14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AF56B-BC59-45DE-AB0B-F8AAE77E871A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2C88F4-52BC-3419-7503-223435FCA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17F31A-7123-F4AD-7970-9613E0C463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2D335-DFAC-49E9-B242-8F8B5DAFD0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382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iamond 10">
            <a:extLst>
              <a:ext uri="{FF2B5EF4-FFF2-40B4-BE49-F238E27FC236}">
                <a16:creationId xmlns:a16="http://schemas.microsoft.com/office/drawing/2014/main" id="{A7E53C37-A374-1A8C-DE26-6A099E554137}"/>
              </a:ext>
            </a:extLst>
          </p:cNvPr>
          <p:cNvSpPr/>
          <p:nvPr/>
        </p:nvSpPr>
        <p:spPr>
          <a:xfrm>
            <a:off x="6721944" y="759083"/>
            <a:ext cx="1219220" cy="28194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562468C-4918-59D3-3B3B-A13263BEC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4582588"/>
            <a:ext cx="2124075" cy="1038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80B32E7F-7C0C-DEE2-0A0D-52BFEE36643B}"/>
              </a:ext>
            </a:extLst>
          </p:cNvPr>
          <p:cNvGrpSpPr/>
          <p:nvPr/>
        </p:nvGrpSpPr>
        <p:grpSpPr>
          <a:xfrm>
            <a:off x="9019300" y="495532"/>
            <a:ext cx="2590684" cy="5866935"/>
            <a:chOff x="9261687" y="524224"/>
            <a:chExt cx="2590684" cy="5866935"/>
          </a:xfrm>
        </p:grpSpPr>
        <p:sp>
          <p:nvSpPr>
            <p:cNvPr id="6" name="Diamond 5">
              <a:extLst>
                <a:ext uri="{FF2B5EF4-FFF2-40B4-BE49-F238E27FC236}">
                  <a16:creationId xmlns:a16="http://schemas.microsoft.com/office/drawing/2014/main" id="{85FA9AC0-A79E-A2D5-0711-07003BBD7947}"/>
                </a:ext>
              </a:extLst>
            </p:cNvPr>
            <p:cNvSpPr/>
            <p:nvPr/>
          </p:nvSpPr>
          <p:spPr>
            <a:xfrm>
              <a:off x="9947419" y="524224"/>
              <a:ext cx="1219220" cy="2819400"/>
            </a:xfrm>
            <a:prstGeom prst="diamond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E0690DA-0BBA-0E7A-CB45-7C32E95C3CEA}"/>
                </a:ext>
              </a:extLst>
            </p:cNvPr>
            <p:cNvGrpSpPr/>
            <p:nvPr/>
          </p:nvGrpSpPr>
          <p:grpSpPr>
            <a:xfrm>
              <a:off x="9261687" y="2019300"/>
              <a:ext cx="2590684" cy="4371859"/>
              <a:chOff x="9261687" y="2019300"/>
              <a:chExt cx="2590684" cy="4371859"/>
            </a:xfrm>
          </p:grpSpPr>
          <p:sp>
            <p:nvSpPr>
              <p:cNvPr id="8" name="Diamond 7">
                <a:extLst>
                  <a:ext uri="{FF2B5EF4-FFF2-40B4-BE49-F238E27FC236}">
                    <a16:creationId xmlns:a16="http://schemas.microsoft.com/office/drawing/2014/main" id="{1CB8D873-5416-9F89-D8BA-BC5832C9334E}"/>
                  </a:ext>
                </a:extLst>
              </p:cNvPr>
              <p:cNvSpPr/>
              <p:nvPr/>
            </p:nvSpPr>
            <p:spPr>
              <a:xfrm>
                <a:off x="9261687" y="2019300"/>
                <a:ext cx="1219220" cy="2819400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Diamond 8">
                <a:extLst>
                  <a:ext uri="{FF2B5EF4-FFF2-40B4-BE49-F238E27FC236}">
                    <a16:creationId xmlns:a16="http://schemas.microsoft.com/office/drawing/2014/main" id="{654441C8-A8AC-EA56-05C4-EDCD422C8EAD}"/>
                  </a:ext>
                </a:extLst>
              </p:cNvPr>
              <p:cNvSpPr/>
              <p:nvPr/>
            </p:nvSpPr>
            <p:spPr>
              <a:xfrm>
                <a:off x="10633151" y="2047992"/>
                <a:ext cx="1219220" cy="2819400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Diamond 14">
                <a:extLst>
                  <a:ext uri="{FF2B5EF4-FFF2-40B4-BE49-F238E27FC236}">
                    <a16:creationId xmlns:a16="http://schemas.microsoft.com/office/drawing/2014/main" id="{D2F43E7B-9078-B36B-9B0E-F894F7CE8506}"/>
                  </a:ext>
                </a:extLst>
              </p:cNvPr>
              <p:cNvSpPr/>
              <p:nvPr/>
            </p:nvSpPr>
            <p:spPr>
              <a:xfrm>
                <a:off x="9947419" y="3571759"/>
                <a:ext cx="1219220" cy="2819400"/>
              </a:xfrm>
              <a:prstGeom prst="diamond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16" name="Picture 15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1A81DBD-C0CC-4DB6-7E5A-F21B656D28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1979" y="2019300"/>
            <a:ext cx="2069596" cy="3676255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E90C506-BFEA-3FB6-CEAB-4E241317B0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173" b="93086" l="9211" r="89474">
                        <a14:foregroundMark x1="16667" y1="49877" x2="18175" y2="53086"/>
                        <a14:foregroundMark x1="40452" y1="81975" x2="44298" y2="85679"/>
                        <a14:foregroundMark x1="39693" y1="81244" x2="40452" y2="81975"/>
                        <a14:foregroundMark x1="38852" y1="80434" x2="39379" y2="80942"/>
                        <a14:foregroundMark x1="69340" y1="70657" x2="71053" y2="69630"/>
                        <a14:foregroundMark x1="68173" y1="71358" x2="69028" y2="70845"/>
                        <a14:foregroundMark x1="67761" y1="71605" x2="68173" y2="71358"/>
                        <a14:foregroundMark x1="44298" y1="85679" x2="67761" y2="71605"/>
                        <a14:foregroundMark x1="78600" y1="57622" x2="81140" y2="53580"/>
                        <a14:foregroundMark x1="78347" y1="58025" x2="78453" y2="57856"/>
                        <a14:foregroundMark x1="78191" y1="58272" x2="78347" y2="58025"/>
                        <a14:foregroundMark x1="78036" y1="58519" x2="78191" y2="58272"/>
                        <a14:foregroundMark x1="77726" y1="59012" x2="78036" y2="58519"/>
                        <a14:foregroundMark x1="77246" y1="59776" x2="77416" y2="59506"/>
                        <a14:foregroundMark x1="76795" y1="60494" x2="76921" y2="60293"/>
                        <a14:foregroundMark x1="76484" y1="60988" x2="76795" y2="60494"/>
                        <a14:foregroundMark x1="76329" y1="61235" x2="76484" y2="60988"/>
                        <a14:foregroundMark x1="76019" y1="61728" x2="76329" y2="61235"/>
                        <a14:foregroundMark x1="75864" y1="61975" x2="76019" y2="61728"/>
                        <a14:foregroundMark x1="72450" y1="67407" x2="75864" y2="61975"/>
                        <a14:foregroundMark x1="71053" y1="69630" x2="72295" y2="67654"/>
                        <a14:foregroundMark x1="81140" y1="53580" x2="60009" y2="17894"/>
                        <a14:foregroundMark x1="46047" y1="24955" x2="20614" y2="45432"/>
                        <a14:foregroundMark x1="53984" y1="18564" x2="52694" y2="19602"/>
                        <a14:foregroundMark x1="55515" y1="17331" x2="55240" y2="17552"/>
                        <a14:foregroundMark x1="20614" y1="45432" x2="17544" y2="51111"/>
                        <a14:foregroundMark x1="56140" y1="65432" x2="56140" y2="65432"/>
                        <a14:foregroundMark x1="55263" y1="65679" x2="52193" y2="65679"/>
                        <a14:foregroundMark x1="51754" y1="65185" x2="51754" y2="65679"/>
                        <a14:foregroundMark x1="49056" y1="89783" x2="53947" y2="89630"/>
                        <a14:foregroundMark x1="46053" y1="89877" x2="46910" y2="89850"/>
                        <a14:foregroundMark x1="50439" y1="92840" x2="50439" y2="93086"/>
                        <a14:foregroundMark x1="50439" y1="92593" x2="50439" y2="92840"/>
                        <a14:foregroundMark x1="46930" y1="90864" x2="46930" y2="90864"/>
                        <a14:foregroundMark x1="47259" y1="91358" x2="47330" y2="91518"/>
                        <a14:foregroundMark x1="46930" y1="90617" x2="47259" y2="91358"/>
                        <a14:foregroundMark x1="47368" y1="90864" x2="47368" y2="90123"/>
                        <a14:foregroundMark x1="39418" y1="80924" x2="39035" y2="80494"/>
                        <a14:foregroundMark x1="40524" y1="80876" x2="40789" y2="80988"/>
                        <a14:foregroundMark x1="39035" y1="80247" x2="40014" y2="80661"/>
                        <a14:foregroundMark x1="39474" y1="80494" x2="39474" y2="80899"/>
                        <a14:foregroundMark x1="47807" y1="91605" x2="47807" y2="91358"/>
                        <a14:foregroundMark x1="47807" y1="91852" x2="47807" y2="91605"/>
                        <a14:foregroundMark x1="47807" y1="91852" x2="47807" y2="91852"/>
                        <a14:foregroundMark x1="47807" y1="91605" x2="47807" y2="91605"/>
                        <a14:foregroundMark x1="47368" y1="91358" x2="47368" y2="91358"/>
                        <a14:foregroundMark x1="47368" y1="91852" x2="47368" y2="91852"/>
                        <a14:foregroundMark x1="47588" y1="91852" x2="47807" y2="92099"/>
                        <a14:foregroundMark x1="47368" y1="91605" x2="47588" y2="91852"/>
                        <a14:foregroundMark x1="47807" y1="91358" x2="47807" y2="91111"/>
                        <a14:foregroundMark x1="47807" y1="91605" x2="47807" y2="91358"/>
                        <a14:foregroundMark x1="47807" y1="91852" x2="47807" y2="91605"/>
                        <a14:foregroundMark x1="47807" y1="91605" x2="47807" y2="91852"/>
                        <a14:foregroundMark x1="47807" y1="91358" x2="47807" y2="91605"/>
                        <a14:foregroundMark x1="32018" y1="48148" x2="32456" y2="48395"/>
                        <a14:foregroundMark x1="68421" y1="48395" x2="67544" y2="48148"/>
                        <a14:foregroundMark x1="50000" y1="22963" x2="50000" y2="23175"/>
                        <a14:foregroundMark x1="50095" y1="21800" x2="50000" y2="21481"/>
                        <a14:foregroundMark x1="50439" y1="22963" x2="50631" y2="23072"/>
                        <a14:foregroundMark x1="50000" y1="23457" x2="49561" y2="23457"/>
                        <a14:foregroundMark x1="50439" y1="22963" x2="50439" y2="22963"/>
                        <a14:foregroundMark x1="50000" y1="21825" x2="50000" y2="21481"/>
                        <a14:foregroundMark x1="50000" y1="21235" x2="50235" y2="21764"/>
                        <a14:foregroundMark x1="50439" y1="21728" x2="50439" y2="21481"/>
                        <a14:foregroundMark x1="49561" y1="23457" x2="49123" y2="23704"/>
                        <a14:foregroundMark x1="50439" y1="21710" x2="50439" y2="21235"/>
                        <a14:foregroundMark x1="50439" y1="22716" x2="50439" y2="22319"/>
                        <a14:foregroundMark x1="52632" y1="30370" x2="53070" y2="30370"/>
                        <a14:foregroundMark x1="48246" y1="31111" x2="48684" y2="32346"/>
                        <a14:foregroundMark x1="53509" y1="46173" x2="51754" y2="46420"/>
                        <a14:foregroundMark x1="53509" y1="49877" x2="51316" y2="49877"/>
                        <a14:foregroundMark x1="53070" y1="53827" x2="51316" y2="53827"/>
                        <a14:foregroundMark x1="78070" y1="59012" x2="78070" y2="58765"/>
                        <a14:foregroundMark x1="78509" y1="58519" x2="78070" y2="59012"/>
                        <a14:foregroundMark x1="17982" y1="53086" x2="18421" y2="53333"/>
                        <a14:foregroundMark x1="17544" y1="52840" x2="17982" y2="53086"/>
                        <a14:foregroundMark x1="19298" y1="53827" x2="18421" y2="53086"/>
                        <a14:foregroundMark x1="48684" y1="33580" x2="49123" y2="33827"/>
                        <a14:foregroundMark x1="48976" y1="33580" x2="48684" y2="33333"/>
                        <a14:foregroundMark x1="49269" y1="33827" x2="48976" y2="33580"/>
                        <a14:foregroundMark x1="49561" y1="34074" x2="49269" y2="33827"/>
                        <a14:foregroundMark x1="49123" y1="33580" x2="49123" y2="33580"/>
                        <a14:foregroundMark x1="48246" y1="33333" x2="48684" y2="33333"/>
                        <a14:foregroundMark x1="68860" y1="70864" x2="68860" y2="71358"/>
                        <a14:foregroundMark x1="47368" y1="91605" x2="47368" y2="91605"/>
                        <a14:foregroundMark x1="47368" y1="91852" x2="47368" y2="91605"/>
                        <a14:foregroundMark x1="47368" y1="91605" x2="47368" y2="91605"/>
                        <a14:foregroundMark x1="47368" y1="91852" x2="47368" y2="92099"/>
                        <a14:foregroundMark x1="47368" y1="91605" x2="47368" y2="91852"/>
                        <a14:foregroundMark x1="17982" y1="53086" x2="18421" y2="53580"/>
                        <a14:foregroundMark x1="50439" y1="6173" x2="49561" y2="7407"/>
                        <a14:foregroundMark x1="33772" y1="73580" x2="33772" y2="73580"/>
                        <a14:foregroundMark x1="33772" y1="73827" x2="33772" y2="73827"/>
                        <a14:foregroundMark x1="33772" y1="73580" x2="33772" y2="73580"/>
                        <a14:foregroundMark x1="33772" y1="73827" x2="33772" y2="73827"/>
                        <a14:foregroundMark x1="33772" y1="73827" x2="33772" y2="73827"/>
                        <a14:foregroundMark x1="33333" y1="73827" x2="33333" y2="73827"/>
                        <a14:foregroundMark x1="33772" y1="73827" x2="33772" y2="73827"/>
                        <a14:foregroundMark x1="33333" y1="73827" x2="33333" y2="73827"/>
                        <a14:foregroundMark x1="39474" y1="81481" x2="39474" y2="81481"/>
                        <a14:foregroundMark x1="38596" y1="80247" x2="38596" y2="80247"/>
                        <a14:foregroundMark x1="38596" y1="80494" x2="38596" y2="80494"/>
                        <a14:foregroundMark x1="39474" y1="81728" x2="39474" y2="81728"/>
                        <a14:foregroundMark x1="48246" y1="91605" x2="48246" y2="91605"/>
                        <a14:foregroundMark x1="48860" y1="91852" x2="49123" y2="92099"/>
                        <a14:foregroundMark x1="48333" y1="91358" x2="48860" y2="91852"/>
                        <a14:foregroundMark x1="47807" y1="90864" x2="48333" y2="91358"/>
                        <a14:foregroundMark x1="48794" y1="92593" x2="49123" y2="93086"/>
                        <a14:foregroundMark x1="48629" y1="92346" x2="48794" y2="92593"/>
                        <a14:foregroundMark x1="48465" y1="92099" x2="48629" y2="92346"/>
                        <a14:foregroundMark x1="48300" y1="91852" x2="48465" y2="92099"/>
                        <a14:foregroundMark x1="47971" y1="91358" x2="48300" y2="91852"/>
                        <a14:foregroundMark x1="46491" y1="89136" x2="47971" y2="91358"/>
                        <a14:backgroundMark x1="25000" y1="69383" x2="16228" y2="55062"/>
                        <a14:backgroundMark x1="32686" y1="73827" x2="32895" y2="74074"/>
                        <a14:backgroundMark x1="32476" y1="73580" x2="32686" y2="73827"/>
                        <a14:backgroundMark x1="19298" y1="58025" x2="32476" y2="73580"/>
                        <a14:backgroundMark x1="32895" y1="74074" x2="32456" y2="75062"/>
                        <a14:backgroundMark x1="31140" y1="75802" x2="36842" y2="80000"/>
                        <a14:backgroundMark x1="17982" y1="56296" x2="18421" y2="55309"/>
                        <a14:backgroundMark x1="15351" y1="55062" x2="19298" y2="58272"/>
                        <a14:backgroundMark x1="17193" y1="53876" x2="18421" y2="54568"/>
                        <a14:backgroundMark x1="37281" y1="80247" x2="37720" y2="80494"/>
                        <a14:backgroundMark x1="36404" y1="79753" x2="37281" y2="80247"/>
                        <a14:backgroundMark x1="70444" y1="70864" x2="78509" y2="63457"/>
                        <a14:backgroundMark x1="69737" y1="72099" x2="69737" y2="71358"/>
                        <a14:backgroundMark x1="70614" y1="70370" x2="76754" y2="62469"/>
                        <a14:backgroundMark x1="78070" y1="61481" x2="77632" y2="61235"/>
                        <a14:backgroundMark x1="73246" y1="67407" x2="73246" y2="67654"/>
                        <a14:backgroundMark x1="79265" y1="60878" x2="79386" y2="60741"/>
                        <a14:backgroundMark x1="77193" y1="63210" x2="79179" y2="60974"/>
                        <a14:backgroundMark x1="78947" y1="62222" x2="78070" y2="61481"/>
                        <a14:backgroundMark x1="78509" y1="60988" x2="78509" y2="60494"/>
                        <a14:backgroundMark x1="76754" y1="62716" x2="77632" y2="61728"/>
                        <a14:backgroundMark x1="80122" y1="58940" x2="80263" y2="58765"/>
                        <a14:backgroundMark x1="78973" y1="60362" x2="79716" y2="59442"/>
                        <a14:backgroundMark x1="78070" y1="61481" x2="78891" y2="60464"/>
                        <a14:backgroundMark x1="51412" y1="20622" x2="51754" y2="20494"/>
                        <a14:backgroundMark x1="50439" y1="20988" x2="51017" y2="20771"/>
                        <a14:backgroundMark x1="48351" y1="24327" x2="47807" y2="25185"/>
                        <a14:backgroundMark x1="48829" y1="23574" x2="48740" y2="23714"/>
                        <a14:backgroundMark x1="46930" y1="25432" x2="46759" y2="25336"/>
                        <a14:backgroundMark x1="55502" y1="65890" x2="56140" y2="65926"/>
                        <a14:backgroundMark x1="53947" y1="67654" x2="46930" y2="67654"/>
                        <a14:backgroundMark x1="50877" y1="69136" x2="48684" y2="69383"/>
                        <a14:backgroundMark x1="51316" y1="64938" x2="51316" y2="64938"/>
                        <a14:backgroundMark x1="53947" y1="65926" x2="53947" y2="65926"/>
                        <a14:backgroundMark x1="54825" y1="65926" x2="54825" y2="65926"/>
                        <a14:backgroundMark x1="52632" y1="65679" x2="52632" y2="65679"/>
                        <a14:backgroundMark x1="51754" y1="65679" x2="51754" y2="65679"/>
                        <a14:backgroundMark x1="55702" y1="64938" x2="55702" y2="64938"/>
                        <a14:backgroundMark x1="77193" y1="61235" x2="77193" y2="61235"/>
                        <a14:backgroundMark x1="76754" y1="61975" x2="76754" y2="61975"/>
                        <a14:backgroundMark x1="77193" y1="60988" x2="77193" y2="60988"/>
                        <a14:backgroundMark x1="77632" y1="60494" x2="77632" y2="60494"/>
                        <a14:backgroundMark x1="78070" y1="60000" x2="78070" y2="60000"/>
                        <a14:backgroundMark x1="78509" y1="59506" x2="78509" y2="59506"/>
                        <a14:backgroundMark x1="38158" y1="81481" x2="38596" y2="81728"/>
                        <a14:backgroundMark x1="48684" y1="22469" x2="48684" y2="22963"/>
                        <a14:backgroundMark x1="49561" y1="20988" x2="49561" y2="21235"/>
                        <a14:backgroundMark x1="51608" y1="22222" x2="51754" y2="22469"/>
                        <a14:backgroundMark x1="51520" y1="22073" x2="51608" y2="22222"/>
                        <a14:backgroundMark x1="50877" y1="23951" x2="50679" y2="23951"/>
                        <a14:backgroundMark x1="79386" y1="59506" x2="79386" y2="59012"/>
                        <a14:backgroundMark x1="79386" y1="58765" x2="79825" y2="59012"/>
                        <a14:backgroundMark x1="78947" y1="59012" x2="78947" y2="59506"/>
                        <a14:backgroundMark x1="79825" y1="58272" x2="79825" y2="58272"/>
                        <a14:backgroundMark x1="76754" y1="61728" x2="76754" y2="61728"/>
                        <a14:backgroundMark x1="78070" y1="59753" x2="78070" y2="59753"/>
                        <a14:backgroundMark x1="78947" y1="58519" x2="78947" y2="58519"/>
                        <a14:backgroundMark x1="79825" y1="58272" x2="79825" y2="58272"/>
                        <a14:backgroundMark x1="79386" y1="58025" x2="79386" y2="58025"/>
                        <a14:backgroundMark x1="17105" y1="53086" x2="17105" y2="53086"/>
                        <a14:backgroundMark x1="49123" y1="24198" x2="50877" y2="24444"/>
                        <a14:backgroundMark x1="50000" y1="23951" x2="50000" y2="23951"/>
                        <a14:backgroundMark x1="51316" y1="21481" x2="51754" y2="21975"/>
                        <a14:backgroundMark x1="59649" y1="15062" x2="60088" y2="15309"/>
                        <a14:backgroundMark x1="59649" y1="14815" x2="60526" y2="16296"/>
                        <a14:backgroundMark x1="60526" y1="15802" x2="61404" y2="16543"/>
                        <a14:backgroundMark x1="60526" y1="16543" x2="61404" y2="17531"/>
                        <a14:backgroundMark x1="47532" y1="33965" x2="47368" y2="33827"/>
                        <a14:backgroundMark x1="48246" y1="34568" x2="47756" y2="34154"/>
                        <a14:backgroundMark x1="50000" y1="33827" x2="50000" y2="33827"/>
                        <a14:backgroundMark x1="50000" y1="34815" x2="50000" y2="34815"/>
                        <a14:backgroundMark x1="50000" y1="34321" x2="50000" y2="34321"/>
                        <a14:backgroundMark x1="50000" y1="33333" x2="50000" y2="33333"/>
                        <a14:backgroundMark x1="47807" y1="33333" x2="47807" y2="33333"/>
                        <a14:backgroundMark x1="69298" y1="71605" x2="69298" y2="71605"/>
                        <a14:backgroundMark x1="17544" y1="53827" x2="17544" y2="53827"/>
                        <a14:backgroundMark x1="39035" y1="81975" x2="39035" y2="81975"/>
                        <a14:backgroundMark x1="46491" y1="92593" x2="46491" y2="92593"/>
                        <a14:backgroundMark x1="46491" y1="92099" x2="46491" y2="92099"/>
                        <a14:backgroundMark x1="46930" y1="92346" x2="46930" y2="92346"/>
                        <a14:backgroundMark x1="46930" y1="91852" x2="46930" y2="91852"/>
                        <a14:backgroundMark x1="46491" y1="91358" x2="46491" y2="913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8154" y="2209567"/>
            <a:ext cx="2337929" cy="41529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648886B-BC7D-F4FD-FEA0-1899EA2E4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506" y="4604541"/>
            <a:ext cx="2124075" cy="10382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8" name="Picture 17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5B66FA99-C2D0-A600-973C-3EF34E9086E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6155" y="2009236"/>
            <a:ext cx="1977205" cy="273721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14C90A7-D1EE-AD9A-7E5A-76C4EBF24022}"/>
              </a:ext>
            </a:extLst>
          </p:cNvPr>
          <p:cNvSpPr txBox="1"/>
          <p:nvPr/>
        </p:nvSpPr>
        <p:spPr>
          <a:xfrm>
            <a:off x="249086" y="266866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5B2466-C907-C12E-40BF-19E4C03B9599}"/>
              </a:ext>
            </a:extLst>
          </p:cNvPr>
          <p:cNvSpPr txBox="1">
            <a:spLocks/>
          </p:cNvSpPr>
          <p:nvPr/>
        </p:nvSpPr>
        <p:spPr>
          <a:xfrm>
            <a:off x="6537893" y="4575243"/>
            <a:ext cx="10309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Eras Demi ITC" panose="020B0805030504020804" pitchFamily="34" charset="0"/>
                <a:ea typeface="+mn-ea"/>
                <a:cs typeface="+mn-cs"/>
              </a:rPr>
              <a:t>Level2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8078E7D-C92F-D525-8FA4-CC0E7BA5FE1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62424" y="2168783"/>
            <a:ext cx="1243692" cy="778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686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"time averaging" mean when evaluating RF radiation exposure?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average amount of power developed by the transmitter over a specific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average time it takes RF radiation to have any long-term effect on the body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total time of the exposure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total RF exposure averaged over a certain period</a:t>
            </a:r>
          </a:p>
        </p:txBody>
      </p:sp>
    </p:spTree>
    <p:extLst>
      <p:ext uri="{BB962C8B-B14F-4D97-AF65-F5344CB8AC3E}">
        <p14:creationId xmlns:p14="http://schemas.microsoft.com/office/powerpoint/2010/main" val="1619798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G0A04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does "time averaging" mean when evaluating RF radiation exposure?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 average amount of power developed by the transmitter over a specific 24-hour period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 average time it takes RF radiation to have any long-term effect on the body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 total time of the exposure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 total RF exposure averaged over a certain period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418858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5747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G0A05 [97.13(c)(2), 1.1307(b)]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you do if an evaluation of your station shows that the RF energy radiated by your station exceeds permissible limits for possible human absorption?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Take action to prevent human exposure to the excessive RF fields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File an Environmental Impact Statement (EIS-97)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Secure written permission from your neighbors to operate above the controlled MPE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142326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G0A05 [97.13(c)(2), 1.1307(b)]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you do if an evaluation of your station shows that the RF energy radiated by your station exceeds permissible limits for possible human absorption?</a:t>
            </a:r>
          </a:p>
          <a:p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Take action to prevent human exposure to the excessive RF fields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File an Environmental Impact Statement (EIS-97) with the FCC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Secure written permission from your neighbors to operate above the controlled MPE limits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24384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2881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G0A06 [97.13(c)(2), 1.1307(1)(b)(3)(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you do if your station fails to meet the FCC RF exposure exemption criteria?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Perform an RF Exposure Evaluation in accordance with FCC OET Bulletin 65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Contact the FCC for permission to transmit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Perform an RF exposure evaluation in accordance with World Meteorological Organization guidelines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Use an FCC-approved band-pass filter</a:t>
            </a:r>
          </a:p>
        </p:txBody>
      </p:sp>
    </p:spTree>
    <p:extLst>
      <p:ext uri="{BB962C8B-B14F-4D97-AF65-F5344CB8AC3E}">
        <p14:creationId xmlns:p14="http://schemas.microsoft.com/office/powerpoint/2010/main" val="2261362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G0A06 [97.13(c)(2), 1.1307(1)(b)(3)(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must you do if your station fails to meet the FCC RF exposure exemption criteria?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Perform an RF Exposure Evaluation in accordance with FCC OET Bulletin 65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Contact the FCC for permission to transmit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Perform an RF exposure evaluation in accordance with World Meteorological Organization guidelines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Use an FCC-approved band-pass filter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21395" y="2057400"/>
            <a:ext cx="11277600" cy="84606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178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modulation duty cycle on RF exposure?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lower duty cycle permits greater power levels to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higher duty cycle permits greater power levels to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Low duty cycle transmitters are exempt from RF exposure evaluation requirements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duty cycle transmitters are exempt from RF exposure requirements</a:t>
            </a:r>
          </a:p>
        </p:txBody>
      </p:sp>
    </p:spTree>
    <p:extLst>
      <p:ext uri="{BB962C8B-B14F-4D97-AF65-F5344CB8AC3E}">
        <p14:creationId xmlns:p14="http://schemas.microsoft.com/office/powerpoint/2010/main" val="10209436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G0A07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effect of modulation duty cycle on RF exposure?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lower duty cycle permits greater power levels to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higher duty cycle permits greater power levels to be transmitted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Low duty cycle transmitters are exempt from RF exposure evaluation requirements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High duty cycle transmitters are exempt from RF exposure requirements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1600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81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G0A08 [97.13(c)(2)]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steps must an amateur operator take to ensure compliance with RF safety regulations?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Post a copy of FCC Part 97.13 in the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Notify neighbors within a 100-foot radius of the antenna of the existence of the station and power levels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Perform a routine RF exposure evaluation and prevent access to any identified high exposure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1924968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G0A08 [97.13(c)(2)]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steps must an amateur operator take to ensure compliance with RF safety regulations?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Post a copy of FCC Part 97.13 in the station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Notify neighbors within a 100-foot radius of the antenna of the existence of the station and power levels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Perform a routine RF exposure evaluation and prevent access to any identified high exposure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78F50B8-D264-2F6D-C1ED-E1D0E38F1309}"/>
              </a:ext>
            </a:extLst>
          </p:cNvPr>
          <p:cNvSpPr/>
          <p:nvPr/>
        </p:nvSpPr>
        <p:spPr>
          <a:xfrm>
            <a:off x="457200" y="3352800"/>
            <a:ext cx="11277600" cy="9144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475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-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G0A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1015663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RF safety principles, rules, and guidelines; routine station evaluation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E436DC-8321-BFA5-09DC-3AF518FDE999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</p:spTree>
    <p:extLst>
      <p:ext uri="{BB962C8B-B14F-4D97-AF65-F5344CB8AC3E}">
        <p14:creationId xmlns:p14="http://schemas.microsoft.com/office/powerpoint/2010/main" val="12460538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instrument can be used to accurately measure an RF field strength?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receiver with digital signal processing (DSP) noise reduction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calibrated field strength meter with a calibrated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SWR meter with a peak-reading function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oscilloscope with a high-stability crystal marker generator</a:t>
            </a:r>
          </a:p>
        </p:txBody>
      </p:sp>
    </p:spTree>
    <p:extLst>
      <p:ext uri="{BB962C8B-B14F-4D97-AF65-F5344CB8AC3E}">
        <p14:creationId xmlns:p14="http://schemas.microsoft.com/office/powerpoint/2010/main" val="15107178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G0A09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type of instrument can be used to accurately measure an RF field strength?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receiver with digital signal processing (DSP) noise reduction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calibrated field strength meter with a calibrated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An SWR meter with a peak-reading function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An oscilloscope with a high-stability crystal marker generator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25146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5507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should be done if evaluation shows that a neighbor might experience more than the allowable limit of RF exposure from the main lobe of a directional antenna?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Change to a non-polarized antenna with higher gain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Use an antenna with a higher front-to-back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Take precautions to ensure that the antenna cannot be pointed in their direction when they are present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42148148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G0A10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should be done if evaluation shows that a neighbor might experience more than the allowable limit of RF exposure from the main lobe of a directional antenna?</a:t>
            </a:r>
          </a:p>
          <a:p>
            <a:endParaRPr lang="en-US" sz="2800" b="1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Change to a non-polarized antenna with higher gain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Use an antenna with a higher front-to-back ratio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Take precautions to ensure that the antenna cannot be pointed in their direction when they are present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5364" y="3429000"/>
            <a:ext cx="11277600" cy="85748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7838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precaution should be taken if you install an indoor transmitting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Locate the antenna close to your operating position to minimize feed-line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Position the antenna along the edge of a wall to reduce parasitic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Make sure that MPE limits are not exceeded in occupied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Make sure the antenna is properly shielded</a:t>
            </a:r>
          </a:p>
        </p:txBody>
      </p:sp>
    </p:spTree>
    <p:extLst>
      <p:ext uri="{BB962C8B-B14F-4D97-AF65-F5344CB8AC3E}">
        <p14:creationId xmlns:p14="http://schemas.microsoft.com/office/powerpoint/2010/main" val="33300082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precaution should be taken if you install an indoor transmitting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Locate the antenna close to your operating position to minimize feed-line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Position the antenna along the edge of a wall to reduce parasitic radiation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Make sure that MPE limits are not exceeded in occupied areas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Make sure the antenna is properly shielded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381000" y="3810000"/>
            <a:ext cx="11277600" cy="457200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609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G0A12 [1.1307(1)(b)(3)(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stations are subject to the FCC rules on RF exposure?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All commercial stations; amateur radio stations are exempt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stations with antennas lower than one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stations transmitting more than 500 watts PEP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stations with a time-averaged transmission of more than one milliwatt</a:t>
            </a:r>
          </a:p>
        </p:txBody>
      </p:sp>
    </p:spTree>
    <p:extLst>
      <p:ext uri="{BB962C8B-B14F-4D97-AF65-F5344CB8AC3E}">
        <p14:creationId xmlns:p14="http://schemas.microsoft.com/office/powerpoint/2010/main" val="29106803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G0A12 [1.1307(1)(b)(3)(</a:t>
            </a:r>
            <a:r>
              <a:rPr lang="en-US" sz="2000" b="1" dirty="0" err="1">
                <a:latin typeface="Eras Light ITC" panose="020B0402030504020804" pitchFamily="34" charset="0"/>
              </a:rPr>
              <a:t>i</a:t>
            </a:r>
            <a:r>
              <a:rPr lang="en-US" sz="2000" b="1" dirty="0">
                <a:latin typeface="Eras Light ITC" panose="020B0402030504020804" pitchFamily="34" charset="0"/>
              </a:rPr>
              <a:t>)(A)]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stations are subject to the FCC rules on RF exposure?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All commercial stations; amateur radio stations are exempt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Only stations with antennas lower than one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Only stations transmitting more than 500 watts PEP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stations with a time-averaged transmission of more than one milliwatt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3424645"/>
            <a:ext cx="11277600" cy="842555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24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5551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G0A01- RF safety principles, rules, and guidelines; routine station evaluation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way that RF energy can affect human body tissue?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heats body tissue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causes radiation poisoning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causes the blood count to reach a dangerously low level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cools body tissue</a:t>
            </a:r>
          </a:p>
        </p:txBody>
      </p:sp>
    </p:spTree>
    <p:extLst>
      <p:ext uri="{BB962C8B-B14F-4D97-AF65-F5344CB8AC3E}">
        <p14:creationId xmlns:p14="http://schemas.microsoft.com/office/powerpoint/2010/main" val="474451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G0A01- RF safety principles, rules, and guidelines; routine station evaluation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one way that RF energy can affect human body tissue?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heats body tissue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causes radiation poisoning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causes the blood count to reach a dangerously low level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cools body tissue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00200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7265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used to determine RF exposure from a transmitted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duty cycle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Its power density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2835459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used to determine RF exposure from a transmitted signal?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Its duty cycle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Its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Its power density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7200" y="332680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28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G0A03 [97.13(c)(1)]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you determine that your station complies with FCC RF exposure regulations?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calculation based on FCC OET Bulletin 65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calculation based on computer modeling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measurement of field strength using calibrated equipment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</p:spTree>
    <p:extLst>
      <p:ext uri="{BB962C8B-B14F-4D97-AF65-F5344CB8AC3E}">
        <p14:creationId xmlns:p14="http://schemas.microsoft.com/office/powerpoint/2010/main" val="3934464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633C15-8930-2A8B-7326-F4A888E334CD}"/>
              </a:ext>
            </a:extLst>
          </p:cNvPr>
          <p:cNvSpPr txBox="1"/>
          <p:nvPr/>
        </p:nvSpPr>
        <p:spPr>
          <a:xfrm>
            <a:off x="457200" y="457200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G0A03 [97.13(c)(1)]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can you determine that your station complies with FCC RF exposure regulations?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calculation based on FCC OET Bulletin 65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calculation based on computer modeling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measurement of field strength using calibrated equipment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All these choices are correct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1B1466F-E8E0-3EF5-417A-BA8A47428009}"/>
              </a:ext>
            </a:extLst>
          </p:cNvPr>
          <p:cNvSpPr/>
          <p:nvPr/>
        </p:nvSpPr>
        <p:spPr>
          <a:xfrm>
            <a:off x="455364" y="332680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487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411</TotalTime>
  <Words>1665</Words>
  <Application>Microsoft Office PowerPoint</Application>
  <PresentationFormat>Widescreen</PresentationFormat>
  <Paragraphs>193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of the following is a safety hazard of a 12 voltage storage battery?</dc:title>
  <dc:creator>Ward Silver</dc:creator>
  <cp:lastModifiedBy>Eliza Croarkin</cp:lastModifiedBy>
  <cp:revision>33</cp:revision>
  <dcterms:created xsi:type="dcterms:W3CDTF">2014-03-12T18:09:47Z</dcterms:created>
  <dcterms:modified xsi:type="dcterms:W3CDTF">2023-05-12T16:30:33Z</dcterms:modified>
</cp:coreProperties>
</file>